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9C43B13-91AA-44B7-9716-74D53557389B}" type="datetimeFigureOut">
              <a:rPr lang="de-DE"/>
              <a:pPr>
                <a:defRPr/>
              </a:pPr>
              <a:t>27.03.2019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DE82C5C-A0B2-4150-AF2C-319E109153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8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6"/>
          <p:cNvSpPr txBox="1">
            <a:spLocks noChangeArrowheads="1"/>
          </p:cNvSpPr>
          <p:nvPr userDrawn="1"/>
        </p:nvSpPr>
        <p:spPr bwMode="auto">
          <a:xfrm>
            <a:off x="7500938" y="6500813"/>
            <a:ext cx="12858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sz="1300">
                <a:solidFill>
                  <a:srgbClr val="006AB3"/>
                </a:solidFill>
                <a:latin typeface="TheSansExtraBold-Caps" pitchFamily="34" charset="0"/>
              </a:rPr>
              <a:t>WWW.BFV.DE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6AB3"/>
                </a:solidFill>
                <a:latin typeface="TheSansBold-Cap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40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501122" cy="928694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006AB3"/>
                </a:solidFill>
                <a:latin typeface="TheSansBold-Cap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20" y="2357430"/>
            <a:ext cx="8501122" cy="371477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 sz="1100" smtClean="0">
                <a:solidFill>
                  <a:srgbClr val="006AB3"/>
                </a:solidFill>
                <a:latin typeface="RotisSansSerif" pitchFamily="34" charset="0"/>
              </a:defRPr>
            </a:lvl1pPr>
          </a:lstStyle>
          <a:p>
            <a:pPr>
              <a:defRPr/>
            </a:pPr>
            <a:fld id="{5EA03213-0803-4D1F-9A03-C3068D8CF8F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9979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5720" y="2357430"/>
            <a:ext cx="4143404" cy="3714776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2357430"/>
            <a:ext cx="4214842" cy="3714776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501122" cy="928694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006AB3"/>
                </a:solidFill>
                <a:latin typeface="TheSansBold-Cap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 sz="1100" smtClean="0">
                <a:solidFill>
                  <a:srgbClr val="006AB3"/>
                </a:solidFill>
                <a:latin typeface="RotisSansSerif" pitchFamily="34" charset="0"/>
              </a:defRPr>
            </a:lvl1pPr>
          </a:lstStyle>
          <a:p>
            <a:pPr>
              <a:defRPr/>
            </a:pPr>
            <a:fld id="{82878BDE-B4D6-46EE-96E7-4CA34C4509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10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5720" y="2357430"/>
            <a:ext cx="4143404" cy="785817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rgbClr val="006AB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72000" y="2357430"/>
            <a:ext cx="4214841" cy="785817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6AB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sz="half" idx="13"/>
          </p:nvPr>
        </p:nvSpPr>
        <p:spPr>
          <a:xfrm>
            <a:off x="285720" y="3286124"/>
            <a:ext cx="4143404" cy="2857520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2"/>
          </p:nvPr>
        </p:nvSpPr>
        <p:spPr>
          <a:xfrm>
            <a:off x="4572000" y="3286124"/>
            <a:ext cx="4214842" cy="2857520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501122" cy="928694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006AB3"/>
                </a:solidFill>
                <a:latin typeface="TheSansBold-Cap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 smtClean="0">
                <a:solidFill>
                  <a:srgbClr val="006AB3"/>
                </a:solidFill>
              </a:defRPr>
            </a:lvl1pPr>
          </a:lstStyle>
          <a:p>
            <a:pPr>
              <a:defRPr/>
            </a:pPr>
            <a:fld id="{C31C38B7-E426-41B2-8D57-2ABA43446D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013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501122" cy="928694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006AB3"/>
                </a:solidFill>
                <a:latin typeface="TheSansBold-Cap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 smtClean="0"/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 smtClean="0">
                <a:solidFill>
                  <a:srgbClr val="006AB3"/>
                </a:solidFill>
              </a:defRPr>
            </a:lvl1pPr>
          </a:lstStyle>
          <a:p>
            <a:pPr>
              <a:defRPr/>
            </a:pPr>
            <a:fld id="{6C312A76-EAD0-4AD4-90AD-1EA83BDD8BD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4005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 smtClean="0"/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 smtClean="0">
                <a:solidFill>
                  <a:srgbClr val="006AB3"/>
                </a:solidFill>
              </a:defRPr>
            </a:lvl1pPr>
          </a:lstStyle>
          <a:p>
            <a:pPr>
              <a:defRPr/>
            </a:pPr>
            <a:fld id="{DEAE0639-2E68-4F9E-A805-95F18E7680F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546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5000636"/>
            <a:ext cx="5486400" cy="642942"/>
          </a:xfrm>
        </p:spPr>
        <p:txBody>
          <a:bodyPr anchor="b"/>
          <a:lstStyle>
            <a:lvl1pPr algn="l">
              <a:defRPr sz="2000" b="0">
                <a:solidFill>
                  <a:srgbClr val="006AB3"/>
                </a:solidFill>
                <a:latin typeface="TheSansBold-Cap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785927"/>
            <a:ext cx="5486400" cy="314327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715016"/>
            <a:ext cx="5486400" cy="45718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tisSansSerif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 smtClean="0"/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 smtClean="0"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 smtClean="0">
                <a:solidFill>
                  <a:srgbClr val="006AB3"/>
                </a:solidFill>
              </a:defRPr>
            </a:lvl1pPr>
          </a:lstStyle>
          <a:p>
            <a:pPr>
              <a:defRPr/>
            </a:pPr>
            <a:fld id="{08F976E4-AD66-4E6B-BDDD-5D1E87F73F3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4425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85750" y="1214438"/>
            <a:ext cx="840105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85750" y="2357438"/>
            <a:ext cx="8401050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57188" y="6421438"/>
            <a:ext cx="2233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RotisSansSerif" pitchFamily="34" charset="0"/>
              </a:defRPr>
            </a:lvl1pPr>
          </a:lstStyle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1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smtClean="0">
                <a:solidFill>
                  <a:srgbClr val="006AB3"/>
                </a:solidFill>
                <a:latin typeface="RotisSansSerif" pitchFamily="34" charset="0"/>
              </a:defRPr>
            </a:lvl1pPr>
          </a:lstStyle>
          <a:p>
            <a:pPr>
              <a:defRPr/>
            </a:pPr>
            <a:fld id="{842E7F7F-81C1-417E-8AFB-474C363066A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kern="1200">
          <a:solidFill>
            <a:srgbClr val="006AB3"/>
          </a:solidFill>
          <a:latin typeface="TheSansBold-Caps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6AB3"/>
          </a:solidFill>
          <a:latin typeface="TheSansBold-Caps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95959"/>
          </a:solidFill>
          <a:latin typeface="RotisSansSerif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595959"/>
          </a:solidFill>
          <a:latin typeface="RotisSansSerif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595959"/>
          </a:solidFill>
          <a:latin typeface="RotisSansSerif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rgbClr val="595959"/>
          </a:solidFill>
          <a:latin typeface="RotisSansSerif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RotisSansSerif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altLang="de-DE" smtClean="0">
              <a:latin typeface="TheSansBold-Caps"/>
            </a:endParaRPr>
          </a:p>
        </p:txBody>
      </p:sp>
      <p:sp>
        <p:nvSpPr>
          <p:cNvPr id="1024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altLang="de-DE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9"/>
          <p:cNvSpPr>
            <a:spLocks noGrp="1"/>
          </p:cNvSpPr>
          <p:nvPr>
            <p:ph type="title"/>
          </p:nvPr>
        </p:nvSpPr>
        <p:spPr>
          <a:xfrm>
            <a:off x="285750" y="1214438"/>
            <a:ext cx="8501063" cy="928687"/>
          </a:xfrm>
        </p:spPr>
        <p:txBody>
          <a:bodyPr/>
          <a:lstStyle/>
          <a:p>
            <a:endParaRPr lang="de-DE" altLang="de-DE" smtClean="0">
              <a:latin typeface="TheSansBold-Caps"/>
            </a:endParaRPr>
          </a:p>
        </p:txBody>
      </p:sp>
      <p:sp>
        <p:nvSpPr>
          <p:cNvPr id="11267" name="Inhaltsplatzhalter 10"/>
          <p:cNvSpPr>
            <a:spLocks noGrp="1"/>
          </p:cNvSpPr>
          <p:nvPr>
            <p:ph idx="1"/>
          </p:nvPr>
        </p:nvSpPr>
        <p:spPr>
          <a:xfrm>
            <a:off x="285750" y="2357438"/>
            <a:ext cx="8501063" cy="3714750"/>
          </a:xfrm>
        </p:spPr>
        <p:txBody>
          <a:bodyPr/>
          <a:lstStyle/>
          <a:p>
            <a:endParaRPr lang="de-DE" altLang="de-DE" smtClean="0">
              <a:solidFill>
                <a:srgbClr val="595959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05.01.2010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11270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D567F4-52CF-45D0-881F-8FC66B98D3AE}" type="slidenum">
              <a:rPr lang="de-DE" altLang="de-DE">
                <a:solidFill>
                  <a:srgbClr val="006AB3"/>
                </a:solidFill>
                <a:latin typeface="RotisSansSerif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 altLang="de-DE">
              <a:solidFill>
                <a:srgbClr val="006AB3"/>
              </a:solidFill>
              <a:latin typeface="RotisSansSerif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Office PowerPoint</Application>
  <PresentationFormat>Bildschirmpräsentation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Calibri</vt:lpstr>
      <vt:lpstr>Arial</vt:lpstr>
      <vt:lpstr>TheSansBold-Caps</vt:lpstr>
      <vt:lpstr>RotisSansSerif</vt:lpstr>
      <vt:lpstr>TheSansExtraBold-Caps</vt:lpstr>
      <vt:lpstr>Larissa-Design</vt:lpstr>
      <vt:lpstr>PowerPoint-Präsentation</vt:lpstr>
      <vt:lpstr>PowerPoint-Präsentation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.</dc:creator>
  <cp:lastModifiedBy>Wolfgang Hauke</cp:lastModifiedBy>
  <cp:revision>33</cp:revision>
  <dcterms:created xsi:type="dcterms:W3CDTF">2009-12-03T19:00:03Z</dcterms:created>
  <dcterms:modified xsi:type="dcterms:W3CDTF">2019-03-27T08:39:33Z</dcterms:modified>
</cp:coreProperties>
</file>